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88" r:id="rId30"/>
    <p:sldId id="289" r:id="rId31"/>
    <p:sldId id="290" r:id="rId32"/>
    <p:sldId id="270" r:id="rId33"/>
    <p:sldId id="27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&gt;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8396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5697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  <a:p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62981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base 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68870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240973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379263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240973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464176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58666" y="57562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XXXXX</a:t>
            </a:r>
          </a:p>
        </p:txBody>
      </p:sp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“feature function”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3825</TotalTime>
  <Words>3791</Words>
  <Application>Microsoft Macintosh PowerPoint</Application>
  <PresentationFormat>On-screen Show (4:3)</PresentationFormat>
  <Paragraphs>414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91</cp:revision>
  <dcterms:created xsi:type="dcterms:W3CDTF">2018-06-02T00:44:21Z</dcterms:created>
  <dcterms:modified xsi:type="dcterms:W3CDTF">2018-06-05T02:28:26Z</dcterms:modified>
</cp:coreProperties>
</file>